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0" r:id="rId2"/>
    <p:sldId id="256" r:id="rId3"/>
    <p:sldId id="262" r:id="rId4"/>
    <p:sldId id="271" r:id="rId5"/>
    <p:sldId id="274" r:id="rId6"/>
    <p:sldId id="266" r:id="rId7"/>
    <p:sldId id="265" r:id="rId8"/>
    <p:sldId id="276" r:id="rId9"/>
    <p:sldId id="263" r:id="rId10"/>
    <p:sldId id="280" r:id="rId11"/>
    <p:sldId id="272" r:id="rId12"/>
    <p:sldId id="275" r:id="rId13"/>
    <p:sldId id="261" r:id="rId14"/>
    <p:sldId id="257" r:id="rId15"/>
    <p:sldId id="258" r:id="rId16"/>
    <p:sldId id="279" r:id="rId17"/>
    <p:sldId id="273" r:id="rId18"/>
    <p:sldId id="259" r:id="rId19"/>
    <p:sldId id="268" r:id="rId20"/>
    <p:sldId id="277" r:id="rId21"/>
    <p:sldId id="278" r:id="rId22"/>
    <p:sldId id="270" r:id="rId23"/>
    <p:sldId id="269" r:id="rId24"/>
    <p:sldId id="264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0D20A-73B5-4FC4-B5F1-E7BB5323DF08}" type="datetimeFigureOut">
              <a:rPr lang="nl-NL" smtClean="0"/>
              <a:t>4-9-2019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8F7A9-2DE2-4A93-94F9-47BFC88B804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144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CB713-058C-490A-A073-3B9E1F157878}" type="datetime1">
              <a:rPr lang="nl-NL" smtClean="0"/>
              <a:t>4-9-2019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197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19A8-2680-4CE0-B480-3DC888055C64}" type="datetime1">
              <a:rPr lang="nl-NL" smtClean="0"/>
              <a:t>4-9-2019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46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E337F-A72B-4B9F-881E-0DB36F7C35E8}" type="datetime1">
              <a:rPr lang="nl-NL" smtClean="0"/>
              <a:t>4-9-2019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705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C653B-85B8-4C20-AAA8-7674DB5092EF}" type="datetime1">
              <a:rPr lang="nl-NL" smtClean="0"/>
              <a:t>4-9-2019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81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A921-95FD-4FD3-9125-B105A7304EC2}" type="datetime1">
              <a:rPr lang="nl-NL" smtClean="0"/>
              <a:t>4-9-2019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41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0605-A1C0-40AE-A887-8175B0FDAEDB}" type="datetime1">
              <a:rPr lang="nl-NL" smtClean="0"/>
              <a:t>4-9-2019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693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E2A9-EBA1-4ADD-9A34-A84DB3ACF974}" type="datetime1">
              <a:rPr lang="nl-NL" smtClean="0"/>
              <a:t>4-9-2019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58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42A7C-0CC5-4D57-AD67-F884E17DDC71}" type="datetime1">
              <a:rPr lang="nl-NL" smtClean="0"/>
              <a:t>4-9-2019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513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4D43-9E1C-4C5C-9143-9FBEA355A115}" type="datetime1">
              <a:rPr lang="nl-NL" smtClean="0"/>
              <a:t>4-9-2019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42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881F-72E3-4863-B719-F91BBF29D2E4}" type="datetime1">
              <a:rPr lang="nl-NL" smtClean="0"/>
              <a:t>4-9-2019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11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F99D9-3968-47A6-B649-41C4BFB3331D}" type="datetime1">
              <a:rPr lang="nl-NL" smtClean="0"/>
              <a:t>4-9-2019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60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76FDE-683A-4FCC-846C-6DAEE71EDC4D}" type="datetime1">
              <a:rPr lang="nl-NL" smtClean="0"/>
              <a:t>4-9-2019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1A99E-2248-4B31-BD4F-62073E54C8C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68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nezon.com/learn-about-drones-quadcopters/9-heat-vision-cameras-for-drones-and-how-thermal-imaging-work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e_DtZrsXb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48"/>
            <a:ext cx="12192000" cy="636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19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04" y="1536884"/>
            <a:ext cx="5931469" cy="444860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10</a:t>
            </a:fld>
            <a:endParaRPr lang="nl-NL"/>
          </a:p>
        </p:txBody>
      </p:sp>
      <p:pic>
        <p:nvPicPr>
          <p:cNvPr id="2050" name="Picture 2" descr="Image result for children book biology anima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44" y="565461"/>
            <a:ext cx="4138001" cy="549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86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9" y="1690688"/>
            <a:ext cx="5801784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11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03" y="2005012"/>
            <a:ext cx="4876231" cy="365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1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9" y="1690688"/>
            <a:ext cx="5801784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12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808" y="2005012"/>
            <a:ext cx="5016420" cy="37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7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Social Network, Facebook, Network, Conn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1"/>
            <a:ext cx="12192000" cy="80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64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Notebook, Technology, Keyboard, Laptop, Device,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1200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53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otebook, Technology, Keyboard, Laptop, Device,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1200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838200" y="-444501"/>
            <a:ext cx="9423400" cy="701516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2120900" y="1130300"/>
            <a:ext cx="7035800" cy="3771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59" y="1397000"/>
            <a:ext cx="969482" cy="8016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60700" y="1397000"/>
            <a:ext cx="5854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Hi there! I have a camera which shows heat leakages of your house. Do you suspect that you have heat leakage or a wall crack? </a:t>
            </a:r>
          </a:p>
          <a:p>
            <a:r>
              <a:rPr lang="en-US" sz="2800" dirty="0" smtClean="0"/>
              <a:t>I’d be happy to come over there to make some pictures. </a:t>
            </a:r>
          </a:p>
          <a:p>
            <a:r>
              <a:rPr lang="en-US" sz="2800" dirty="0" smtClean="0"/>
              <a:t>Free of course.</a:t>
            </a:r>
            <a:endParaRPr lang="nl-NL" sz="280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48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Road - 11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5"/>
            <a:ext cx="12192000" cy="685784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392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" y="1579441"/>
            <a:ext cx="5801784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17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99" y="1758462"/>
            <a:ext cx="5151397" cy="3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1" y="1847850"/>
            <a:ext cx="5801784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101362"/>
            <a:ext cx="4974492" cy="37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0510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900" y="2062163"/>
            <a:ext cx="11391900" cy="1658937"/>
          </a:xfrm>
        </p:spPr>
        <p:txBody>
          <a:bodyPr/>
          <a:lstStyle/>
          <a:p>
            <a:r>
              <a:rPr lang="en-US" dirty="0" smtClean="0"/>
              <a:t>What if algorithms see the </a:t>
            </a:r>
            <a:r>
              <a:rPr lang="en-US" dirty="0" smtClean="0">
                <a:solidFill>
                  <a:srgbClr val="FF0000"/>
                </a:solidFill>
              </a:rPr>
              <a:t>heat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115168"/>
            <a:ext cx="9144000" cy="993531"/>
          </a:xfrm>
        </p:spPr>
        <p:txBody>
          <a:bodyPr/>
          <a:lstStyle/>
          <a:p>
            <a:r>
              <a:rPr lang="en-US" dirty="0" err="1" smtClean="0"/>
              <a:t>Beril</a:t>
            </a:r>
            <a:r>
              <a:rPr lang="en-US" dirty="0" smtClean="0"/>
              <a:t> </a:t>
            </a:r>
            <a:r>
              <a:rPr lang="en-US" dirty="0" err="1" smtClean="0"/>
              <a:t>Sirmacek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2184400" y="6455572"/>
            <a:ext cx="72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School of AI, September 5</a:t>
            </a:r>
            <a:r>
              <a:rPr lang="en-US" baseline="30000" dirty="0" smtClean="0"/>
              <a:t>th</a:t>
            </a:r>
            <a:r>
              <a:rPr lang="en-US" dirty="0" smtClean="0"/>
              <a:t> 2019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1960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690688"/>
            <a:ext cx="3263503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6832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56" y="1561673"/>
            <a:ext cx="3263503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21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39" y="1555139"/>
            <a:ext cx="3268404" cy="435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74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applications: harvesting</a:t>
            </a:r>
            <a:endParaRPr lang="nl-NL" dirty="0"/>
          </a:p>
        </p:txBody>
      </p:sp>
      <p:pic>
        <p:nvPicPr>
          <p:cNvPr id="6146" name="Picture 2" descr="https://ars.els-cdn.com/content/image/1-s2.0-S0168169918304022-g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690689"/>
            <a:ext cx="5635625" cy="474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050973"/>
            <a:ext cx="5735638" cy="101577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3726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applications: post harvest quality</a:t>
            </a:r>
            <a:endParaRPr lang="nl-NL" dirty="0"/>
          </a:p>
        </p:txBody>
      </p:sp>
      <p:pic>
        <p:nvPicPr>
          <p:cNvPr id="5122" name="Picture 2" descr="https://ars.els-cdn.com/content/image/1-s2.0-S092422440900301X-g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9" y="1825625"/>
            <a:ext cx="53132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10" y="3521075"/>
            <a:ext cx="6057900" cy="11620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5439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 descr="Image result for github"/>
          <p:cNvSpPr>
            <a:spLocks noChangeAspect="1" noChangeArrowheads="1"/>
          </p:cNvSpPr>
          <p:nvPr/>
        </p:nvSpPr>
        <p:spPr bwMode="auto">
          <a:xfrm>
            <a:off x="3045565" y="2893335"/>
            <a:ext cx="216814" cy="21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0" name="Picture 6" descr="Image result for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19" y="1050810"/>
            <a:ext cx="8130549" cy="426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YOLO</a:t>
            </a:r>
          </a:p>
          <a:p>
            <a:r>
              <a:rPr lang="en-US" dirty="0" smtClean="0"/>
              <a:t>Leakage detection</a:t>
            </a:r>
          </a:p>
          <a:p>
            <a:r>
              <a:rPr lang="en-US" dirty="0" smtClean="0"/>
              <a:t>Disease recognition</a:t>
            </a:r>
          </a:p>
          <a:p>
            <a:r>
              <a:rPr lang="en-US" dirty="0" smtClean="0"/>
              <a:t>Product line inspection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24</a:t>
            </a:fld>
            <a:endParaRPr lang="nl-NL"/>
          </a:p>
        </p:txBody>
      </p:sp>
      <p:sp>
        <p:nvSpPr>
          <p:cNvPr id="6" name="AutoShape 2" descr="Image result for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463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wavelengths to see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 descr="Thermal Radiation On The Electromagnetic 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1620044"/>
            <a:ext cx="91249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54175" y="6100297"/>
            <a:ext cx="10477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 smtClean="0">
                <a:hlinkClick r:id="rId3"/>
              </a:rPr>
              <a:t>https://www.dronezon.com/learn-about-drones-quadcopters/9-heat-vision-cameras-for-drones-and-how-thermal-imaging-works/</a:t>
            </a:r>
            <a:endParaRPr lang="nl-NL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126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wavelengths to see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12" y="2039144"/>
            <a:ext cx="8715375" cy="392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4903" y="5942568"/>
            <a:ext cx="3064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hlinkClick r:id="rId3"/>
              </a:rPr>
              <a:t>https://youtu.be/Re_DtZrsXbs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880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62" y="1863969"/>
            <a:ext cx="5241275" cy="393095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6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533"/>
            <a:ext cx="10287000" cy="629781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475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https://www.flir.com/globalassets/featured-product/flirone-ge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5" y="1365382"/>
            <a:ext cx="4416425" cy="460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duc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1027906"/>
            <a:ext cx="571500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04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245" y="1248507"/>
            <a:ext cx="6618167" cy="49636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56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04" y="1536884"/>
            <a:ext cx="5931469" cy="444860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Beril Sirmacek, School of AI, September 2019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A99E-2248-4B31-BD4F-62073E54C8C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5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329</Words>
  <Application>Microsoft Office PowerPoint</Application>
  <PresentationFormat>Widescreen</PresentationFormat>
  <Paragraphs>72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What if algorithms see the heat?</vt:lpstr>
      <vt:lpstr>More wavelengths to see</vt:lpstr>
      <vt:lpstr>More wavelengths to see</vt:lpstr>
      <vt:lpstr>Background</vt:lpstr>
      <vt:lpstr>PowerPoint Presentation</vt:lpstr>
      <vt:lpstr>Story</vt:lpstr>
      <vt:lpstr>Story</vt:lpstr>
      <vt:lpstr>Story</vt:lpstr>
      <vt:lpstr>Story</vt:lpstr>
      <vt:lpstr>Story</vt:lpstr>
      <vt:lpstr>Story</vt:lpstr>
      <vt:lpstr>PowerPoint Presentation</vt:lpstr>
      <vt:lpstr>PowerPoint Presentation</vt:lpstr>
      <vt:lpstr>PowerPoint Presentation</vt:lpstr>
      <vt:lpstr>PowerPoint Presentation</vt:lpstr>
      <vt:lpstr>Story</vt:lpstr>
      <vt:lpstr>Story</vt:lpstr>
      <vt:lpstr>Other applications</vt:lpstr>
      <vt:lpstr>Other applications</vt:lpstr>
      <vt:lpstr>Other applications</vt:lpstr>
      <vt:lpstr>Other applications: harvesting</vt:lpstr>
      <vt:lpstr>Other applications: post harvest quality</vt:lpstr>
      <vt:lpstr>PowerPoint Presentation</vt:lpstr>
    </vt:vector>
  </TitlesOfParts>
  <Company>University of Twente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Sirmaçek, B. (EWI)</dc:creator>
  <cp:lastModifiedBy>Sirmaçek, B. (EWI)</cp:lastModifiedBy>
  <cp:revision>15</cp:revision>
  <dcterms:created xsi:type="dcterms:W3CDTF">2019-09-03T15:15:15Z</dcterms:created>
  <dcterms:modified xsi:type="dcterms:W3CDTF">2019-09-04T15:27:28Z</dcterms:modified>
</cp:coreProperties>
</file>